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02" r:id="rId11"/>
    <p:sldId id="301" r:id="rId12"/>
    <p:sldId id="304" r:id="rId13"/>
    <p:sldId id="305" r:id="rId14"/>
    <p:sldId id="306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Concept art 2d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Name- Siddharth Saroha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Id- 2111981278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C962-520F-F84B-CDFD-D24BF725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FC072-F569-596A-A90B-62528DD80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472" y="1849602"/>
            <a:ext cx="7560726" cy="41214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27AF6-8C28-0308-8068-CEB3FDBA42F6}"/>
              </a:ext>
            </a:extLst>
          </p:cNvPr>
          <p:cNvSpPr txBox="1"/>
          <p:nvPr/>
        </p:nvSpPr>
        <p:spPr>
          <a:xfrm>
            <a:off x="8430768" y="3429000"/>
            <a:ext cx="3554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ien Encounters" panose="00000400000000000000" pitchFamily="2" charset="0"/>
              </a:rPr>
              <a:t>Making environment using</a:t>
            </a:r>
          </a:p>
          <a:p>
            <a:r>
              <a:rPr lang="en-US" dirty="0">
                <a:latin typeface="Alien Encounters" panose="00000400000000000000" pitchFamily="2" charset="0"/>
              </a:rPr>
              <a:t>Background color, </a:t>
            </a:r>
          </a:p>
          <a:p>
            <a:r>
              <a:rPr lang="en-US" dirty="0">
                <a:latin typeface="Alien Encounters" panose="00000400000000000000" pitchFamily="2" charset="0"/>
              </a:rPr>
              <a:t>Rectangle and brush tool.</a:t>
            </a:r>
          </a:p>
        </p:txBody>
      </p:sp>
    </p:spTree>
    <p:extLst>
      <p:ext uri="{BB962C8B-B14F-4D97-AF65-F5344CB8AC3E}">
        <p14:creationId xmlns:p14="http://schemas.microsoft.com/office/powerpoint/2010/main" val="235419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C962-520F-F84B-CDFD-D24BF725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Game 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27AF6-8C28-0308-8068-CEB3FDBA42F6}"/>
              </a:ext>
            </a:extLst>
          </p:cNvPr>
          <p:cNvSpPr txBox="1"/>
          <p:nvPr/>
        </p:nvSpPr>
        <p:spPr>
          <a:xfrm>
            <a:off x="7725894" y="3255264"/>
            <a:ext cx="404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ien Encounters" panose="00000400000000000000" pitchFamily="2" charset="0"/>
              </a:rPr>
              <a:t>Making credits background</a:t>
            </a:r>
          </a:p>
          <a:p>
            <a:r>
              <a:rPr lang="en-US" dirty="0">
                <a:latin typeface="Alien Encounters" panose="00000400000000000000" pitchFamily="2" charset="0"/>
              </a:rPr>
              <a:t> using Background color, </a:t>
            </a:r>
          </a:p>
          <a:p>
            <a:r>
              <a:rPr lang="en-US" dirty="0">
                <a:latin typeface="Alien Encounters" panose="00000400000000000000" pitchFamily="2" charset="0"/>
              </a:rPr>
              <a:t>Rectangle and brush tool and</a:t>
            </a:r>
          </a:p>
          <a:p>
            <a:r>
              <a:rPr lang="en-US" dirty="0">
                <a:latin typeface="Alien Encounters" panose="00000400000000000000" pitchFamily="2" charset="0"/>
              </a:rPr>
              <a:t>Then added the text.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DBFDD4-67B2-2F80-DE99-C9D83117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92" y="1755966"/>
            <a:ext cx="6302624" cy="4498438"/>
          </a:xfrm>
        </p:spPr>
      </p:pic>
    </p:spTree>
    <p:extLst>
      <p:ext uri="{BB962C8B-B14F-4D97-AF65-F5344CB8AC3E}">
        <p14:creationId xmlns:p14="http://schemas.microsoft.com/office/powerpoint/2010/main" val="163407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A02B-BD17-94EA-7775-F3CEDCA4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F34E7-7733-C54C-7972-8E4819EAB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Thanks: Rajasekhara Sir</a:t>
            </a:r>
          </a:p>
        </p:txBody>
      </p:sp>
    </p:spTree>
    <p:extLst>
      <p:ext uri="{BB962C8B-B14F-4D97-AF65-F5344CB8AC3E}">
        <p14:creationId xmlns:p14="http://schemas.microsoft.com/office/powerpoint/2010/main" val="315845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3C23-FD1C-A501-FBBB-41C3343F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Steel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2F9E0-AD5A-2C30-F169-BCD3451FB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02" t="17921" r="23964" b="19371"/>
          <a:stretch/>
        </p:blipFill>
        <p:spPr>
          <a:xfrm>
            <a:off x="884385" y="2014194"/>
            <a:ext cx="4901185" cy="35352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D78EA-083A-9BBB-D588-362DBD2CAA1D}"/>
              </a:ext>
            </a:extLst>
          </p:cNvPr>
          <p:cNvSpPr txBox="1"/>
          <p:nvPr/>
        </p:nvSpPr>
        <p:spPr>
          <a:xfrm>
            <a:off x="6406431" y="3231151"/>
            <a:ext cx="5618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lien Encounters" panose="00000400000000000000" pitchFamily="2" charset="0"/>
              </a:rPr>
              <a:t>Making a steel texture on a cuboid </a:t>
            </a:r>
          </a:p>
          <a:p>
            <a:r>
              <a:rPr lang="en-US" sz="2000" dirty="0">
                <a:latin typeface="Alien Encounters" panose="00000400000000000000" pitchFamily="2" charset="0"/>
              </a:rPr>
              <a:t>using Selection, brush and lasso tool.</a:t>
            </a:r>
          </a:p>
        </p:txBody>
      </p:sp>
    </p:spTree>
    <p:extLst>
      <p:ext uri="{BB962C8B-B14F-4D97-AF65-F5344CB8AC3E}">
        <p14:creationId xmlns:p14="http://schemas.microsoft.com/office/powerpoint/2010/main" val="104494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9DB3-11B1-CAD2-CC45-942069F8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Wooden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47332-2C13-3360-FC88-C193D43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9" t="10148" r="23505" b="6006"/>
          <a:stretch/>
        </p:blipFill>
        <p:spPr>
          <a:xfrm>
            <a:off x="950976" y="2286001"/>
            <a:ext cx="4581144" cy="32278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D34C-E6C9-8A08-282D-37C11D2BFE5C}"/>
              </a:ext>
            </a:extLst>
          </p:cNvPr>
          <p:cNvSpPr txBox="1"/>
          <p:nvPr/>
        </p:nvSpPr>
        <p:spPr>
          <a:xfrm>
            <a:off x="6217920" y="2967334"/>
            <a:ext cx="54681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ien Encounters" panose="00000400000000000000" pitchFamily="2" charset="0"/>
              </a:rPr>
              <a:t>Making a Wooden texture on a cuboid </a:t>
            </a:r>
          </a:p>
          <a:p>
            <a:r>
              <a:rPr lang="en-US" sz="2000" dirty="0">
                <a:latin typeface="Alien Encounters" panose="00000400000000000000" pitchFamily="2" charset="0"/>
              </a:rPr>
              <a:t>using Selection, brush and lasso tool.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8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45AC-E2C5-7FAE-EDE9-5A3801FF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Mirror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FC49D-7563-8E93-DAB1-462AE0ACB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6" t="4685" r="4211" b="4105"/>
          <a:stretch/>
        </p:blipFill>
        <p:spPr>
          <a:xfrm>
            <a:off x="768097" y="2014194"/>
            <a:ext cx="5230368" cy="35112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066FA-3107-E0B5-F2AE-52A2EB39911C}"/>
              </a:ext>
            </a:extLst>
          </p:cNvPr>
          <p:cNvSpPr txBox="1"/>
          <p:nvPr/>
        </p:nvSpPr>
        <p:spPr>
          <a:xfrm>
            <a:off x="6403597" y="3364298"/>
            <a:ext cx="561243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lien Encounters" panose="00000400000000000000" pitchFamily="2" charset="0"/>
              </a:rPr>
              <a:t>Making a Mirror texture on a cuboid </a:t>
            </a:r>
          </a:p>
          <a:p>
            <a:r>
              <a:rPr lang="en-US" sz="2000" dirty="0">
                <a:latin typeface="Alien Encounters" panose="00000400000000000000" pitchFamily="2" charset="0"/>
              </a:rPr>
              <a:t>using Selection, brush and lasso tool</a:t>
            </a:r>
            <a:r>
              <a:rPr lang="en-US" sz="1800" dirty="0">
                <a:latin typeface="Alien Encounters" panose="00000400000000000000" pitchFamily="2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10A6-0D5C-9482-8AD9-BC2E9745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Texturing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02226-5C8B-9B85-E5C8-6F24FE3FB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0" t="5161" r="3638" b="3630"/>
          <a:stretch/>
        </p:blipFill>
        <p:spPr>
          <a:xfrm>
            <a:off x="649224" y="2103121"/>
            <a:ext cx="5266944" cy="35112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E46C9-724A-2B1B-C2E8-2D9EF4283EED}"/>
              </a:ext>
            </a:extLst>
          </p:cNvPr>
          <p:cNvSpPr txBox="1"/>
          <p:nvPr/>
        </p:nvSpPr>
        <p:spPr>
          <a:xfrm>
            <a:off x="6388944" y="3163824"/>
            <a:ext cx="56188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lien Encounters" panose="00000400000000000000" pitchFamily="2" charset="0"/>
              </a:rPr>
              <a:t>Making a steel texture on a cuboid </a:t>
            </a:r>
          </a:p>
          <a:p>
            <a:r>
              <a:rPr lang="en-US" sz="2000" dirty="0">
                <a:latin typeface="Alien Encounters" panose="00000400000000000000" pitchFamily="2" charset="0"/>
              </a:rPr>
              <a:t>using Selection, brush and lasso tool.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9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70CE-6D23-AD1A-A5B1-3D46CAF0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Game Poster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8E9D6-A734-C0C8-1168-7CE595CE3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6" t="5283" r="2639" b="4048"/>
          <a:stretch/>
        </p:blipFill>
        <p:spPr>
          <a:xfrm>
            <a:off x="521209" y="1849603"/>
            <a:ext cx="6208776" cy="34904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998EC-4DB1-A02D-9E2B-651FCF43093F}"/>
              </a:ext>
            </a:extLst>
          </p:cNvPr>
          <p:cNvSpPr txBox="1"/>
          <p:nvPr/>
        </p:nvSpPr>
        <p:spPr>
          <a:xfrm>
            <a:off x="6729985" y="2414016"/>
            <a:ext cx="4941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ien Encounters" panose="00000400000000000000" pitchFamily="2" charset="0"/>
              </a:rPr>
              <a:t>Making game poster by removing </a:t>
            </a:r>
          </a:p>
          <a:p>
            <a:r>
              <a:rPr lang="en-US" dirty="0">
                <a:latin typeface="Alien Encounters" panose="00000400000000000000" pitchFamily="2" charset="0"/>
              </a:rPr>
              <a:t>Background of a image and pasting it </a:t>
            </a:r>
          </a:p>
          <a:p>
            <a:r>
              <a:rPr lang="en-US" dirty="0">
                <a:latin typeface="Alien Encounters" panose="00000400000000000000" pitchFamily="2" charset="0"/>
              </a:rPr>
              <a:t>on another image. </a:t>
            </a:r>
          </a:p>
          <a:p>
            <a:r>
              <a:rPr lang="en-US" dirty="0">
                <a:latin typeface="Alien Encounters" panose="00000400000000000000" pitchFamily="2" charset="0"/>
              </a:rPr>
              <a:t>Then Naming it with effects.</a:t>
            </a:r>
          </a:p>
        </p:txBody>
      </p:sp>
    </p:spTree>
    <p:extLst>
      <p:ext uri="{BB962C8B-B14F-4D97-AF65-F5344CB8AC3E}">
        <p14:creationId xmlns:p14="http://schemas.microsoft.com/office/powerpoint/2010/main" val="94531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B86-E195-8F6D-B329-D93C2D47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6F26E-9CBC-9B04-6910-13E011B74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88" y="1849602"/>
            <a:ext cx="6853406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88905-62BB-8D11-8195-FE01F22A5E29}"/>
              </a:ext>
            </a:extLst>
          </p:cNvPr>
          <p:cNvSpPr txBox="1"/>
          <p:nvPr/>
        </p:nvSpPr>
        <p:spPr>
          <a:xfrm>
            <a:off x="7571232" y="2624328"/>
            <a:ext cx="43508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• </a:t>
            </a:r>
            <a:r>
              <a:rPr lang="en-US" dirty="0">
                <a:latin typeface="Alien Encounters" panose="00000400000000000000" pitchFamily="2" charset="0"/>
              </a:rPr>
              <a:t>Firstly removing Background </a:t>
            </a:r>
          </a:p>
          <a:p>
            <a:r>
              <a:rPr lang="en-US" dirty="0">
                <a:latin typeface="Alien Encounters" panose="00000400000000000000" pitchFamily="2" charset="0"/>
              </a:rPr>
              <a:t>Of an image.</a:t>
            </a:r>
          </a:p>
          <a:p>
            <a:r>
              <a:rPr lang="en-US" dirty="0">
                <a:latin typeface="Impact" panose="020B0806030902050204" pitchFamily="34" charset="0"/>
              </a:rPr>
              <a:t>• </a:t>
            </a:r>
            <a:r>
              <a:rPr lang="en-US" dirty="0">
                <a:latin typeface="Alien Encounters" panose="00000400000000000000" pitchFamily="2" charset="0"/>
              </a:rPr>
              <a:t>Then putting dispersion effects</a:t>
            </a:r>
          </a:p>
          <a:p>
            <a:r>
              <a:rPr lang="en-US" dirty="0">
                <a:latin typeface="Alien Encounters" panose="00000400000000000000" pitchFamily="2" charset="0"/>
              </a:rPr>
              <a:t>Of white color on the face.</a:t>
            </a:r>
          </a:p>
          <a:p>
            <a:r>
              <a:rPr lang="en-US" dirty="0">
                <a:latin typeface="Impact" panose="020B0806030902050204" pitchFamily="34" charset="0"/>
              </a:rPr>
              <a:t>•</a:t>
            </a:r>
            <a:r>
              <a:rPr lang="en-US" dirty="0">
                <a:latin typeface="Alien Encounters" panose="00000400000000000000" pitchFamily="2" charset="0"/>
              </a:rPr>
              <a:t> stretching it in another layer.</a:t>
            </a:r>
          </a:p>
          <a:p>
            <a:r>
              <a:rPr lang="en-US" dirty="0">
                <a:latin typeface="Impact" panose="020B0806030902050204" pitchFamily="34" charset="0"/>
              </a:rPr>
              <a:t>•</a:t>
            </a:r>
            <a:r>
              <a:rPr lang="en-US" dirty="0">
                <a:latin typeface="Alien Encounters" panose="00000400000000000000" pitchFamily="2" charset="0"/>
              </a:rPr>
              <a:t> then again dispersion effects</a:t>
            </a:r>
          </a:p>
          <a:p>
            <a:r>
              <a:rPr lang="en-US" dirty="0">
                <a:latin typeface="Alien Encounters" panose="00000400000000000000" pitchFamily="2" charset="0"/>
              </a:rPr>
              <a:t>On the side. </a:t>
            </a:r>
          </a:p>
        </p:txBody>
      </p:sp>
    </p:spTree>
    <p:extLst>
      <p:ext uri="{BB962C8B-B14F-4D97-AF65-F5344CB8AC3E}">
        <p14:creationId xmlns:p14="http://schemas.microsoft.com/office/powerpoint/2010/main" val="60993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ECA8-9604-3E8F-055F-1BE6386F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Cheese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F9DB4-EA0C-FE8D-D13D-29F06C257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208" y="1865694"/>
            <a:ext cx="6705039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85E39-489F-03B6-4516-743F45D50430}"/>
              </a:ext>
            </a:extLst>
          </p:cNvPr>
          <p:cNvSpPr txBox="1"/>
          <p:nvPr/>
        </p:nvSpPr>
        <p:spPr>
          <a:xfrm>
            <a:off x="7799832" y="2967335"/>
            <a:ext cx="3889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ien Encounters" panose="00000400000000000000" pitchFamily="2" charset="0"/>
              </a:rPr>
              <a:t>Making cheese texture using </a:t>
            </a:r>
          </a:p>
          <a:p>
            <a:r>
              <a:rPr lang="en-US" dirty="0">
                <a:latin typeface="Alien Encounters" panose="00000400000000000000" pitchFamily="2" charset="0"/>
              </a:rPr>
              <a:t>Selection, brush and lasso</a:t>
            </a:r>
          </a:p>
          <a:p>
            <a:r>
              <a:rPr lang="en-US" dirty="0">
                <a:latin typeface="Alien Encounters" panose="00000400000000000000" pitchFamily="2" charset="0"/>
              </a:rPr>
              <a:t>Tool with image tracing.</a:t>
            </a:r>
          </a:p>
        </p:txBody>
      </p:sp>
    </p:spTree>
    <p:extLst>
      <p:ext uri="{BB962C8B-B14F-4D97-AF65-F5344CB8AC3E}">
        <p14:creationId xmlns:p14="http://schemas.microsoft.com/office/powerpoint/2010/main" val="158128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BBDE-6605-8883-7909-3670B859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98867-56E4-9CD2-8DED-1440D0AEA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5412329" cy="38496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087A3-A093-0EFD-6344-462BA28192AC}"/>
              </a:ext>
            </a:extLst>
          </p:cNvPr>
          <p:cNvSpPr txBox="1"/>
          <p:nvPr/>
        </p:nvSpPr>
        <p:spPr>
          <a:xfrm>
            <a:off x="6949440" y="2782669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ien Encounters" panose="00000400000000000000" pitchFamily="2" charset="0"/>
              </a:rPr>
              <a:t>Making car using  Image tracing, Brush,</a:t>
            </a:r>
          </a:p>
          <a:p>
            <a:r>
              <a:rPr lang="en-US" dirty="0">
                <a:latin typeface="Alien Encounters" panose="00000400000000000000" pitchFamily="2" charset="0"/>
              </a:rPr>
              <a:t>selection and Lasso tool</a:t>
            </a:r>
          </a:p>
        </p:txBody>
      </p:sp>
    </p:spTree>
    <p:extLst>
      <p:ext uri="{BB962C8B-B14F-4D97-AF65-F5344CB8AC3E}">
        <p14:creationId xmlns:p14="http://schemas.microsoft.com/office/powerpoint/2010/main" val="3145516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{E2E4FE29-961A-46E1-BBAD-A5C94D6E2223}tf56219246_win32</Template>
  <TotalTime>67</TotalTime>
  <Words>209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Alien Encounters</vt:lpstr>
      <vt:lpstr>Avenir Next LT Pro</vt:lpstr>
      <vt:lpstr>Avenir Next LT Pro Light</vt:lpstr>
      <vt:lpstr>Garamond</vt:lpstr>
      <vt:lpstr>Impact</vt:lpstr>
      <vt:lpstr>SavonVTI</vt:lpstr>
      <vt:lpstr>Concept art 2d</vt:lpstr>
      <vt:lpstr>Steel Box</vt:lpstr>
      <vt:lpstr>Wooden Box</vt:lpstr>
      <vt:lpstr>Mirror Box</vt:lpstr>
      <vt:lpstr>Rock Texturing</vt:lpstr>
      <vt:lpstr>Game Poster</vt:lpstr>
      <vt:lpstr>Dispersion Effects</vt:lpstr>
      <vt:lpstr>Cheese Texture</vt:lpstr>
      <vt:lpstr>Vehicle Concept</vt:lpstr>
      <vt:lpstr>2d Environment</vt:lpstr>
      <vt:lpstr>2d Game Credits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art 2d</dc:title>
  <dc:creator>SIDDHARTH SAROHA</dc:creator>
  <cp:lastModifiedBy>SIDDHARTH SAROHA</cp:lastModifiedBy>
  <cp:revision>2</cp:revision>
  <dcterms:created xsi:type="dcterms:W3CDTF">2024-04-24T05:06:24Z</dcterms:created>
  <dcterms:modified xsi:type="dcterms:W3CDTF">2024-05-24T06:16:52Z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